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tiff" ContentType="image/tiff"/>
  <Default Extension="png" ContentType="image/png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2" r:id="rId1"/>
  </p:sldMasterIdLst>
  <p:sldIdLst>
    <p:sldId id="256" r:id="rId2"/>
    <p:sldId id="316" r:id="rId3"/>
    <p:sldId id="336" r:id="rId4"/>
    <p:sldId id="332" r:id="rId5"/>
    <p:sldId id="333" r:id="rId6"/>
    <p:sldId id="329" r:id="rId7"/>
    <p:sldId id="334" r:id="rId8"/>
    <p:sldId id="335" r:id="rId9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272" y="-1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FD8-C7BB-4FFC-8E2A-F3BDEE1F0F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C27-996C-4157-B084-AEF43AA78F2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26D-2C05-4753-84B9-688534B0116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36CC-65D2-499C-945C-2CF7DA3F0C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AC4B-7D4C-4405-949C-8950F96C96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5D0F-C4DB-41B9-BA0F-F5D8862A7C0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E61-7FDA-4947-AE16-9238AF17BE0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EB6D-964D-4E48-89EB-775F5BD7162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B542-B1E7-4DB7-BD51-AE5E3F79546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742-8738-47AD-B51F-A361FA79428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8A07-24B2-4A4D-9127-E7F9E533A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D3731-08C9-40BF-9402-13672ED54E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hyperlink" Target="http://politiken.dk/politik/ECE1156506/thorning-et-kolossalt-loeftebrud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p.dk/indland/indland_politik/article2292746.ece" TargetMode="External"/><Relationship Id="rId3" Type="http://schemas.openxmlformats.org/officeDocument/2006/relationships/hyperlink" Target="http://jp.dk/indland/indland_politik/article2291389.ece" TargetMode="External"/><Relationship Id="rId5" Type="http://schemas.openxmlformats.org/officeDocument/2006/relationships/hyperlink" Target="http://www.liberalalliance.dk/2010/01/liberal-alliance-afskaf-efterlonnen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4.lektion: Politiske partier og  standpunkt</a:t>
            </a: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da-DK" i="1" dirty="0" smtClean="0">
                <a:solidFill>
                  <a:schemeClr val="tx1"/>
                </a:solidFill>
              </a:rPr>
              <a:t>4.Lektion i undervisningsforløbet </a:t>
            </a:r>
            <a:r>
              <a:rPr lang="da-DK" b="1" i="1" dirty="0" smtClean="0">
                <a:solidFill>
                  <a:schemeClr val="tx1"/>
                </a:solidFill>
              </a:rPr>
              <a:t>”Det politiske system i Danmark” </a:t>
            </a:r>
            <a:r>
              <a:rPr lang="da-DK" i="1" dirty="0" smtClean="0">
                <a:solidFill>
                  <a:schemeClr val="tx1"/>
                </a:solidFill>
              </a:rPr>
              <a:t>baseret på kapitel 6 i bogen Luk Samfundet Op! af Brøndum &amp; Hansen, Forlaget Columbus. København 2010</a:t>
            </a:r>
            <a:endParaRPr lang="da-DK" dirty="0" smtClean="0"/>
          </a:p>
          <a:p>
            <a:pPr>
              <a:defRPr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4.lektion: Hvordan vælger et politisk parti standpunkt?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a-DK" b="1" u="sng" dirty="0" smtClean="0"/>
              <a:t>Lektie til 4.lektion:</a:t>
            </a:r>
            <a:r>
              <a:rPr lang="da-DK" dirty="0" smtClean="0"/>
              <a:t> Side 112-119 i Luk Samfundet</a:t>
            </a:r>
          </a:p>
          <a:p>
            <a:pPr>
              <a:buNone/>
            </a:pPr>
            <a:r>
              <a:rPr lang="da-DK" dirty="0" smtClean="0"/>
              <a:t>Op! af Brøndum og Hansen, Columbus 2010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u="sng" dirty="0" smtClean="0"/>
              <a:t>Dagsorden og arbejdsformer</a:t>
            </a:r>
          </a:p>
          <a:p>
            <a:r>
              <a:rPr lang="da-DK" dirty="0" smtClean="0"/>
              <a:t>Kort introduktion til kernevælgere og marginalvælgere samt </a:t>
            </a:r>
            <a:r>
              <a:rPr lang="da-DK" dirty="0" err="1" smtClean="0"/>
              <a:t>Downs</a:t>
            </a:r>
            <a:r>
              <a:rPr lang="da-DK" dirty="0" smtClean="0"/>
              <a:t> og </a:t>
            </a:r>
            <a:r>
              <a:rPr lang="da-DK" dirty="0" err="1" smtClean="0"/>
              <a:t>Molins</a:t>
            </a:r>
            <a:r>
              <a:rPr lang="da-DK" dirty="0" smtClean="0"/>
              <a:t> modeller</a:t>
            </a:r>
          </a:p>
          <a:p>
            <a:r>
              <a:rPr lang="da-DK" dirty="0" smtClean="0"/>
              <a:t>Case: Hvordan er et parti netop kommet frem til dette standpunkt?</a:t>
            </a:r>
          </a:p>
          <a:p>
            <a:r>
              <a:rPr lang="da-DK" dirty="0" smtClean="0"/>
              <a:t>Matrixgrupper</a:t>
            </a:r>
          </a:p>
          <a:p>
            <a:r>
              <a:rPr lang="da-DK" dirty="0" smtClean="0"/>
              <a:t>Opsamling</a:t>
            </a: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0340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Kernevælgere og marginalvælgere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545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Anthony </a:t>
            </a:r>
            <a:r>
              <a:rPr lang="da-DK" dirty="0" err="1" smtClean="0"/>
              <a:t>Downs</a:t>
            </a:r>
            <a:r>
              <a:rPr lang="da-DK" dirty="0" smtClean="0"/>
              <a:t> model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827584" y="1181164"/>
            <a:ext cx="7128792" cy="4336069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0704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Molins</a:t>
            </a:r>
            <a:r>
              <a:rPr lang="da-DK" dirty="0" smtClean="0"/>
              <a:t> model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971599" y="1268760"/>
            <a:ext cx="7056785" cy="4857403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529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sz="4000" dirty="0" smtClean="0"/>
              <a:t>Øvelse. I skal i forskellige gruppe prøve at forklare et partis standpunkt til efterløn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da-DK" dirty="0"/>
              <a:t>Gruppe 1: Hvorfor går Venstre nu ind for at afskaffe efterlønnen? (Gruppe 1 skal forklare det ved hjælp af Molin) </a:t>
            </a:r>
            <a:r>
              <a:rPr lang="da-DK" u="sng" dirty="0">
                <a:hlinkClick r:id="rId2"/>
              </a:rPr>
              <a:t>http://jp.dk/indland/indland_politik/article2292746.ece</a:t>
            </a:r>
            <a:endParaRPr lang="da-DK" dirty="0"/>
          </a:p>
          <a:p>
            <a:pPr lvl="0"/>
            <a:r>
              <a:rPr lang="da-DK" dirty="0"/>
              <a:t>Gruppe 2: Hvorfor er Dansk Folkeparti imod afskaffelse af efterlønnen? (Gruppe 2 skal forklare det ved hjælp af Molin) </a:t>
            </a:r>
            <a:r>
              <a:rPr lang="da-DK" u="sng" dirty="0">
                <a:hlinkClick r:id="rId3"/>
              </a:rPr>
              <a:t>http://jp.dk/indland/indland_politik/article2291389.ece</a:t>
            </a:r>
            <a:endParaRPr lang="da-DK" dirty="0"/>
          </a:p>
          <a:p>
            <a:pPr lvl="0"/>
            <a:r>
              <a:rPr lang="da-DK" dirty="0"/>
              <a:t>Gruppe 3: Hvorfor er Socialdemokratiet imod afskaffelse af efterlønnen? (Gruppe 3 skal forklare det ved hjælp af Molin) </a:t>
            </a:r>
            <a:r>
              <a:rPr lang="da-DK" u="sng" dirty="0">
                <a:hlinkClick r:id="rId4"/>
              </a:rPr>
              <a:t>http://politiken.dk/politik/ECE1156506/thorning-et-kolossalt-loeftebrud/</a:t>
            </a:r>
            <a:endParaRPr lang="da-DK" dirty="0"/>
          </a:p>
          <a:p>
            <a:r>
              <a:rPr lang="da-DK" dirty="0"/>
              <a:t>Hvorfor er Liberal Alliance positiv over for afskaffelse af efterløn? (Gruppe 4 skal forklare det ved hjælp af Molin) </a:t>
            </a:r>
            <a:r>
              <a:rPr lang="da-DK" u="sng" dirty="0">
                <a:hlinkClick r:id="rId5"/>
              </a:rPr>
              <a:t>http://www.liberalalliance.dk/2010/01/liberal-alliance-afskaf-efterlonnen.html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943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Matrixgruppe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Herefter matrixgruppe (15 minutter). En matrixgruppe fungerer på den måde, at gruppen nu består af en fra gruppe 1, en fra gruppe 2, en fra gruppe 3 og en fra gruppe 4. De fremlægger nu for hinanden, hvad de er noget frem til i deres gruppearbejde.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6260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a-DK" dirty="0"/>
              <a:t>Opsamling (5 minutter). Har Molins model mangler? Er Downs bedre til at forklare det?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7056784" cy="3993307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0811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365</Words>
  <Application>Microsoft Office PowerPoint</Application>
  <PresentationFormat>Skærmshow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Designskabelon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4.lektion: Politiske partier og  standpunkt</vt:lpstr>
      <vt:lpstr>4.lektion: Hvordan vælger et politisk parti standpunkt?</vt:lpstr>
      <vt:lpstr>Kernevælgere og marginalvælgere</vt:lpstr>
      <vt:lpstr>Anthony Downs model</vt:lpstr>
      <vt:lpstr>Molins model</vt:lpstr>
      <vt:lpstr>Øvelse. I skal i forskellige gruppe prøve at forklare et partis standpunkt til efterløn.</vt:lpstr>
      <vt:lpstr>Matrixgruppe</vt:lpstr>
      <vt:lpstr>Opsamling (5 minutter). Har Molins model mangler? Er Downs bedre til at forklare det?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Levevilkår, levekår og social mobilitet i Danmark</dc:title>
  <dc:creator>Thor Banke</dc:creator>
  <cp:lastModifiedBy>Bodil Mulla</cp:lastModifiedBy>
  <cp:revision>64</cp:revision>
  <dcterms:created xsi:type="dcterms:W3CDTF">2011-02-21T10:23:58Z</dcterms:created>
  <dcterms:modified xsi:type="dcterms:W3CDTF">2011-02-21T10:26:15Z</dcterms:modified>
</cp:coreProperties>
</file>