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E32D-4096-49B4-8BD8-5D7C4AD88763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0E20-933C-4F23-87DC-0631A0E8A27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E32D-4096-49B4-8BD8-5D7C4AD88763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0E20-933C-4F23-87DC-0631A0E8A27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E32D-4096-49B4-8BD8-5D7C4AD88763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0E20-933C-4F23-87DC-0631A0E8A27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E32D-4096-49B4-8BD8-5D7C4AD88763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0E20-933C-4F23-87DC-0631A0E8A27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E32D-4096-49B4-8BD8-5D7C4AD88763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0E20-933C-4F23-87DC-0631A0E8A27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E32D-4096-49B4-8BD8-5D7C4AD88763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0E20-933C-4F23-87DC-0631A0E8A27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E32D-4096-49B4-8BD8-5D7C4AD88763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0E20-933C-4F23-87DC-0631A0E8A27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E32D-4096-49B4-8BD8-5D7C4AD88763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0E20-933C-4F23-87DC-0631A0E8A27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E32D-4096-49B4-8BD8-5D7C4AD88763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0E20-933C-4F23-87DC-0631A0E8A27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E32D-4096-49B4-8BD8-5D7C4AD88763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0E20-933C-4F23-87DC-0631A0E8A27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E32D-4096-49B4-8BD8-5D7C4AD88763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70E20-933C-4F23-87DC-0631A0E8A27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7E32D-4096-49B4-8BD8-5D7C4AD88763}" type="datetimeFigureOut">
              <a:rPr lang="da-DK" smtClean="0"/>
              <a:pPr/>
              <a:t>29-01-2011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70E20-933C-4F23-87DC-0631A0E8A27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3. lektion: Anthony </a:t>
            </a:r>
            <a:r>
              <a:rPr lang="da-DK" dirty="0" err="1" smtClean="0"/>
              <a:t>Giddens</a:t>
            </a:r>
            <a:r>
              <a:rPr lang="da-DK" dirty="0" smtClean="0"/>
              <a:t> og det senmoderne samfund - II </a:t>
            </a:r>
            <a:endParaRPr lang="da-DK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i="1" dirty="0" smtClean="0">
                <a:solidFill>
                  <a:schemeClr val="tx1"/>
                </a:solidFill>
              </a:rPr>
              <a:t>3.Lektion i undervisningsforløbet ”</a:t>
            </a:r>
            <a:r>
              <a:rPr lang="da-DK" b="1" i="1" dirty="0" smtClean="0">
                <a:solidFill>
                  <a:schemeClr val="tx1"/>
                </a:solidFill>
              </a:rPr>
              <a:t>Samfund og individ</a:t>
            </a:r>
            <a:r>
              <a:rPr lang="da-DK" i="1" dirty="0" smtClean="0">
                <a:solidFill>
                  <a:schemeClr val="tx1"/>
                </a:solidFill>
              </a:rPr>
              <a:t>” baseret på kapitel 4 i bogen Luk Samfundet Op!, af Brøndum og Hansen, Columbus 2010</a:t>
            </a:r>
            <a:endParaRPr lang="da-DK" dirty="0"/>
          </a:p>
        </p:txBody>
      </p:sp>
      <p:pic>
        <p:nvPicPr>
          <p:cNvPr id="5" name="Billede 4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3.lektion: Anthony </a:t>
            </a:r>
            <a:r>
              <a:rPr lang="da-DK" dirty="0" err="1" smtClean="0"/>
              <a:t>Giddens</a:t>
            </a:r>
            <a:r>
              <a:rPr lang="da-DK" dirty="0" smtClean="0"/>
              <a:t> og det senmoderne samfund - II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a-DK" b="1" dirty="0" smtClean="0"/>
              <a:t>Lektien til 3.lektion</a:t>
            </a:r>
            <a:r>
              <a:rPr lang="da-DK" dirty="0" smtClean="0"/>
              <a:t>: s.69-74 i bogen Luk</a:t>
            </a:r>
          </a:p>
          <a:p>
            <a:pPr>
              <a:buNone/>
            </a:pPr>
            <a:r>
              <a:rPr lang="da-DK" dirty="0" smtClean="0"/>
              <a:t>Samfundet Op!, af Brøndum og Hansen,</a:t>
            </a:r>
          </a:p>
          <a:p>
            <a:pPr>
              <a:buNone/>
            </a:pPr>
            <a:r>
              <a:rPr lang="da-DK" dirty="0" smtClean="0"/>
              <a:t>Columbus 2010</a:t>
            </a:r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b="1" dirty="0" smtClean="0"/>
              <a:t>Dagsorden og arbejdsformer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Individuel øvelse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err="1" smtClean="0"/>
              <a:t>Parøvelse</a:t>
            </a:r>
            <a:endParaRPr lang="da-DK" dirty="0" smtClean="0"/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Fælles opsummering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Klassediskussion </a:t>
            </a:r>
            <a:endParaRPr lang="da-DK" dirty="0"/>
          </a:p>
        </p:txBody>
      </p:sp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>
            <a:normAutofit/>
          </a:bodyPr>
          <a:lstStyle/>
          <a:p>
            <a:r>
              <a:rPr lang="da-DK" dirty="0" smtClean="0"/>
              <a:t>Individuel øvelse</a:t>
            </a:r>
            <a:endParaRPr lang="da-DK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2016224"/>
          </a:xfrm>
        </p:spPr>
        <p:txBody>
          <a:bodyPr>
            <a:normAutofit/>
          </a:bodyPr>
          <a:lstStyle/>
          <a:p>
            <a:r>
              <a:rPr lang="da-DK" dirty="0" smtClean="0"/>
              <a:t>Skriv: Hvad er refleksivitet ifølge Anthony </a:t>
            </a:r>
            <a:r>
              <a:rPr lang="da-DK" dirty="0" err="1" smtClean="0"/>
              <a:t>Giddens</a:t>
            </a:r>
            <a:r>
              <a:rPr lang="da-DK" dirty="0" smtClean="0"/>
              <a:t>? Du skal bruge et eksempel til at illustrere din pointe…</a:t>
            </a:r>
          </a:p>
        </p:txBody>
      </p:sp>
      <p:pic>
        <p:nvPicPr>
          <p:cNvPr id="6" name="Billede 5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>
            <a:normAutofit/>
          </a:bodyPr>
          <a:lstStyle/>
          <a:p>
            <a:r>
              <a:rPr lang="da-DK" dirty="0" err="1" smtClean="0"/>
              <a:t>Parøvelse</a:t>
            </a:r>
            <a:r>
              <a:rPr lang="da-DK" dirty="0" smtClean="0"/>
              <a:t> - interview</a:t>
            </a:r>
            <a:endParaRPr lang="da-DK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281808"/>
          </a:xfrm>
        </p:spPr>
        <p:txBody>
          <a:bodyPr>
            <a:normAutofit fontScale="70000" lnSpcReduction="20000"/>
          </a:bodyPr>
          <a:lstStyle/>
          <a:p>
            <a:r>
              <a:rPr lang="da-DK" dirty="0" smtClean="0"/>
              <a:t>Den ene af jer skal interviewe den anden med henblik på at indsætte familie, venner, skole og lignende sociale relationer på skalaen i denne figur ’</a:t>
            </a:r>
            <a:r>
              <a:rPr lang="da-DK" b="1" dirty="0" smtClean="0">
                <a:solidFill>
                  <a:schemeClr val="tx1"/>
                </a:solidFill>
              </a:rPr>
              <a:t>refleksivitet</a:t>
            </a:r>
            <a:r>
              <a:rPr lang="da-DK" dirty="0" smtClean="0"/>
              <a:t>’. </a:t>
            </a:r>
          </a:p>
          <a:p>
            <a:r>
              <a:rPr lang="da-DK" dirty="0" smtClean="0"/>
              <a:t>Intervieweren skal kunne forklare den interviewedes begrundelser for resten af klassen</a:t>
            </a:r>
          </a:p>
        </p:txBody>
      </p:sp>
      <p:pic>
        <p:nvPicPr>
          <p:cNvPr id="6" name="Billede 5" descr="refleksivit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8784976" cy="2448272"/>
          </a:xfrm>
          <a:prstGeom prst="rect">
            <a:avLst/>
          </a:prstGeom>
        </p:spPr>
      </p:pic>
      <p:pic>
        <p:nvPicPr>
          <p:cNvPr id="7" name="Billede 6" descr="Bille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Fælles opsummering</a:t>
            </a:r>
            <a:endParaRPr lang="da-DK" dirty="0"/>
          </a:p>
        </p:txBody>
      </p:sp>
      <p:sp>
        <p:nvSpPr>
          <p:cNvPr id="6" name="Undertitel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a-DK" dirty="0" smtClean="0"/>
              <a:t>Forklar din makkers refleksivitetsskala med udgangspunkt i hans/hendes begrundelser</a:t>
            </a:r>
          </a:p>
          <a:p>
            <a:pPr>
              <a:buFontTx/>
              <a:buChar char="-"/>
            </a:pPr>
            <a:r>
              <a:rPr lang="da-DK" i="1" dirty="0" smtClean="0"/>
              <a:t> Var det det, du mente? </a:t>
            </a:r>
            <a:r>
              <a:rPr lang="da-DK" dirty="0" smtClean="0"/>
              <a:t>Føler den interviewede sig godt beskrevet?</a:t>
            </a:r>
          </a:p>
          <a:p>
            <a:pPr>
              <a:buFontTx/>
              <a:buChar char="-"/>
            </a:pPr>
            <a:r>
              <a:rPr lang="da-DK" dirty="0" smtClean="0"/>
              <a:t>Hvilke fordele og ulemper knytter sig til interviewet som metode?</a:t>
            </a:r>
            <a:endParaRPr lang="da-DK" dirty="0"/>
          </a:p>
        </p:txBody>
      </p:sp>
      <p:pic>
        <p:nvPicPr>
          <p:cNvPr id="5" name="Billede 4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Diskussion</a:t>
            </a:r>
            <a:endParaRPr lang="da-DK" dirty="0"/>
          </a:p>
        </p:txBody>
      </p:sp>
      <p:sp>
        <p:nvSpPr>
          <p:cNvPr id="6" name="Undertitel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a-DK" dirty="0" smtClean="0"/>
              <a:t>Hvad er forfatternes </a:t>
            </a:r>
            <a:r>
              <a:rPr lang="da-DK" dirty="0" err="1" smtClean="0"/>
              <a:t>vigtiste</a:t>
            </a:r>
            <a:r>
              <a:rPr lang="da-DK" dirty="0" smtClean="0"/>
              <a:t> pointe i tekstboks 4.9, s. 72?</a:t>
            </a:r>
          </a:p>
          <a:p>
            <a:pPr>
              <a:buNone/>
            </a:pPr>
            <a:endParaRPr lang="da-DK" dirty="0" smtClean="0"/>
          </a:p>
          <a:p>
            <a:pPr>
              <a:buFontTx/>
              <a:buChar char="-"/>
            </a:pPr>
            <a:r>
              <a:rPr lang="da-DK" dirty="0" smtClean="0"/>
              <a:t>Har de overhovedet ret?</a:t>
            </a:r>
            <a:endParaRPr lang="da-DK" dirty="0"/>
          </a:p>
        </p:txBody>
      </p:sp>
      <p:pic>
        <p:nvPicPr>
          <p:cNvPr id="5" name="Billede 4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Skærmshow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Kontortema</vt:lpstr>
      <vt:lpstr>3. lektion: Anthony Giddens og det senmoderne samfund - II </vt:lpstr>
      <vt:lpstr>3.lektion: Anthony Giddens og det senmoderne samfund - II</vt:lpstr>
      <vt:lpstr>Individuel øvelse</vt:lpstr>
      <vt:lpstr>Parøvelse - interview</vt:lpstr>
      <vt:lpstr>Fælles opsummering</vt:lpstr>
      <vt:lpstr>Diskussion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pb</dc:creator>
  <cp:lastModifiedBy>pb</cp:lastModifiedBy>
  <cp:revision>3</cp:revision>
  <dcterms:created xsi:type="dcterms:W3CDTF">2011-01-26T09:15:04Z</dcterms:created>
  <dcterms:modified xsi:type="dcterms:W3CDTF">2011-01-29T22:34:18Z</dcterms:modified>
</cp:coreProperties>
</file>