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"/>
  </p:notesMasterIdLst>
  <p:sldIdLst>
    <p:sldId id="256" r:id="rId2"/>
    <p:sldId id="316" r:id="rId3"/>
    <p:sldId id="341" r:id="rId4"/>
    <p:sldId id="342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57D53-B411-4B1D-B5F0-D8CB283D815C}" type="datetimeFigureOut">
              <a:rPr lang="da-DK" smtClean="0"/>
              <a:t>29-01-2011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94F-B8FE-4EDD-9836-AE2BC55F1177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4F-B8FE-4EDD-9836-AE2BC55F1177}" type="slidenum">
              <a:rPr lang="da-DK" smtClean="0"/>
              <a:t>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FD8-C7BB-4FFC-8E2A-F3BDEE1F0F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FC27-996C-4157-B084-AEF43AA78F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B26D-2C05-4753-84B9-688534B0116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36CC-65D2-499C-945C-2CF7DA3F0C4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AC4B-7D4C-4405-949C-8950F96C96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5D0F-C4DB-41B9-BA0F-F5D8862A7C0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E61-7FDA-4947-AE16-9238AF17BE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EB6D-964D-4E48-89EB-775F5BD7162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B542-B1E7-4DB7-BD51-AE5E3F79546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742-8738-47AD-B51F-A361FA79428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8A07-24B2-4A4D-9127-E7F9E533A6A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3731-08C9-40BF-9402-13672ED54E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ken.dk/debat/kroniker/article1044386.ece" TargetMode="External"/><Relationship Id="rId2" Type="http://schemas.openxmlformats.org/officeDocument/2006/relationships/hyperlink" Target="http://www.180grader.dk/Politik/hvor-demokratisk-er-danmark-egentlig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uksamfundetop.d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ksamfundetop.d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8.Lektion: Er Demokratiet i Danmark i krise?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a-DK" i="1" dirty="0" smtClean="0">
                <a:solidFill>
                  <a:schemeClr val="tx1"/>
                </a:solidFill>
              </a:rPr>
              <a:t>8 og sidste lektion i undervisningsforløbet ”</a:t>
            </a:r>
            <a:r>
              <a:rPr lang="da-DK" b="1" i="1" dirty="0" smtClean="0">
                <a:solidFill>
                  <a:schemeClr val="tx1"/>
                </a:solidFill>
              </a:rPr>
              <a:t>Det politiske system i Danmark</a:t>
            </a:r>
            <a:r>
              <a:rPr lang="da-DK" i="1" dirty="0" smtClean="0">
                <a:solidFill>
                  <a:schemeClr val="tx1"/>
                </a:solidFill>
              </a:rPr>
              <a:t>” baseret på kapitel 6 i bogen ”Luk Samfundet Op! af Brøndum og Hansen, Forlaget Columbus 2010</a:t>
            </a:r>
            <a:endParaRPr lang="da-DK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da-DK" sz="3600" dirty="0" smtClean="0"/>
              <a:t>8. lektion: Er </a:t>
            </a:r>
            <a:r>
              <a:rPr lang="da-DK" sz="3600" dirty="0" smtClean="0"/>
              <a:t>det danske demokrati i krise?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da-DK" b="1" dirty="0" smtClean="0"/>
              <a:t>Lektien til 8.lektion: De 3 artikler er læst!</a:t>
            </a:r>
          </a:p>
          <a:p>
            <a:pPr lvl="0"/>
            <a:r>
              <a:rPr lang="da-DK" dirty="0" smtClean="0"/>
              <a:t>Hvor demokratisk er Danmark egentligt? </a:t>
            </a:r>
            <a:r>
              <a:rPr lang="da-DK" u="sng" dirty="0" smtClean="0">
                <a:hlinkClick r:id="rId2"/>
              </a:rPr>
              <a:t>http://www.180grader.dk/Politik/hvor-demokratisk-er-danmark-egentlig-2</a:t>
            </a:r>
            <a:r>
              <a:rPr lang="da-DK" dirty="0" smtClean="0"/>
              <a:t> </a:t>
            </a:r>
          </a:p>
          <a:p>
            <a:pPr lvl="0"/>
            <a:r>
              <a:rPr lang="da-DK" dirty="0" smtClean="0"/>
              <a:t>”Demokratisk krise i Danmark”, 26.8.2010 Politiken, </a:t>
            </a:r>
            <a:r>
              <a:rPr lang="da-DK" u="sng" dirty="0" smtClean="0">
                <a:hlinkClick r:id="rId3"/>
              </a:rPr>
              <a:t>http://politiken.dk/debat/kroniker/article1044386.ece</a:t>
            </a:r>
            <a:endParaRPr lang="da-DK" dirty="0" smtClean="0"/>
          </a:p>
          <a:p>
            <a:pPr lvl="0"/>
            <a:r>
              <a:rPr lang="da-DK" dirty="0" smtClean="0"/>
              <a:t>Talkshows er godt for demokratiet http://www.information.dk/252066 </a:t>
            </a:r>
          </a:p>
          <a:p>
            <a:pPr lvl="0">
              <a:buNone/>
            </a:pPr>
            <a:endParaRPr lang="da-DK" b="1" dirty="0" smtClean="0"/>
          </a:p>
          <a:p>
            <a:pPr lvl="0">
              <a:buNone/>
            </a:pPr>
            <a:r>
              <a:rPr lang="da-DK" b="1" dirty="0" smtClean="0"/>
              <a:t>Dagsorden og arbejdsformer</a:t>
            </a:r>
          </a:p>
          <a:p>
            <a:r>
              <a:rPr lang="da-DK" dirty="0" smtClean="0"/>
              <a:t>Blog-opgave i grupper (3 personer) (</a:t>
            </a:r>
            <a:r>
              <a:rPr lang="da-DK" dirty="0" smtClean="0"/>
              <a:t>60 min</a:t>
            </a:r>
            <a:r>
              <a:rPr lang="da-DK" dirty="0" smtClean="0"/>
              <a:t>.) </a:t>
            </a:r>
          </a:p>
          <a:p>
            <a:pPr>
              <a:buNone/>
            </a:pPr>
            <a:r>
              <a:rPr lang="da-DK" dirty="0" err="1" smtClean="0"/>
              <a:t>Uploades</a:t>
            </a:r>
            <a:r>
              <a:rPr lang="da-DK" dirty="0" smtClean="0"/>
              <a:t> i slutningen af timen på </a:t>
            </a:r>
            <a:r>
              <a:rPr lang="da-DK" dirty="0" err="1" smtClean="0">
                <a:hlinkClick r:id="rId4"/>
              </a:rPr>
              <a:t>www.luksamfundetop.dk</a:t>
            </a:r>
            <a:r>
              <a:rPr lang="da-DK" dirty="0" smtClean="0"/>
              <a:t> </a:t>
            </a: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="" xmlns:p14="http://schemas.microsoft.com/office/powerpoint/2010/main" val="20340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Blogindlæg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</a:t>
            </a:r>
            <a:r>
              <a:rPr lang="da-DK" dirty="0"/>
              <a:t>skal i grupper lave en blogindlæg, hvor </a:t>
            </a:r>
            <a:r>
              <a:rPr lang="da-DK" dirty="0" smtClean="0"/>
              <a:t>I </a:t>
            </a:r>
            <a:r>
              <a:rPr lang="da-DK" dirty="0"/>
              <a:t>skal argumenter for </a:t>
            </a:r>
            <a:r>
              <a:rPr lang="da-DK" i="1" dirty="0"/>
              <a:t>eller </a:t>
            </a:r>
            <a:r>
              <a:rPr lang="da-DK" dirty="0"/>
              <a:t>imod, at vi har et velfungerende demokrati (60 minutter</a:t>
            </a:r>
            <a:r>
              <a:rPr lang="da-DK" dirty="0" smtClean="0"/>
              <a:t>). I stedet for et blogindlæg, må I gerne lave et videoindslag. Om det bliver blog eller video, skal det op og ligge på Luk samfundet </a:t>
            </a:r>
            <a:r>
              <a:rPr lang="da-DK" dirty="0" err="1" smtClean="0"/>
              <a:t>op’s</a:t>
            </a:r>
            <a:r>
              <a:rPr lang="da-DK" dirty="0" smtClean="0"/>
              <a:t> hjemmeside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7943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a-DK" dirty="0" smtClean="0"/>
              <a:t>Blog-opgaven - ”indholdet”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a-DK" sz="5900" b="1" i="1" dirty="0" smtClean="0"/>
              <a:t>Blog-opgaven</a:t>
            </a:r>
            <a:endParaRPr lang="da-DK" sz="5900" dirty="0" smtClean="0"/>
          </a:p>
          <a:p>
            <a:r>
              <a:rPr lang="da-DK" sz="4200" dirty="0" smtClean="0"/>
              <a:t>I bloggen kan grupperne skrive mere frit, men man kan godt afkræve, at de i bloggen skal sørge for at tydeliggøre deres faglighed i argumentationen ved brug af begreber og teorier. Blog-indlægget skal være enten </a:t>
            </a:r>
            <a:r>
              <a:rPr lang="da-DK" sz="4200" b="1" i="1" dirty="0" smtClean="0"/>
              <a:t>for</a:t>
            </a:r>
            <a:r>
              <a:rPr lang="da-DK" sz="4200" dirty="0" smtClean="0"/>
              <a:t> eller </a:t>
            </a:r>
            <a:r>
              <a:rPr lang="da-DK" sz="4200" b="1" i="1" dirty="0" smtClean="0"/>
              <a:t>imod,</a:t>
            </a:r>
            <a:r>
              <a:rPr lang="da-DK" sz="4200" dirty="0" smtClean="0"/>
              <a:t> </a:t>
            </a:r>
            <a:r>
              <a:rPr lang="da-DK" sz="4200" b="1" i="1" dirty="0" smtClean="0"/>
              <a:t>om der i Danmark er et velfungerende demokrati”. </a:t>
            </a:r>
            <a:endParaRPr lang="da-DK" sz="4200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i="1" dirty="0" smtClean="0"/>
              <a:t>Man kan gøre eleverne opmærksomme på, at det man som lærer vil kigge efter i bloggene </a:t>
            </a:r>
            <a:r>
              <a:rPr lang="da-DK" b="1" i="1" dirty="0" smtClean="0"/>
              <a:t>er</a:t>
            </a:r>
          </a:p>
          <a:p>
            <a:pPr>
              <a:buNone/>
            </a:pPr>
            <a:r>
              <a:rPr lang="da-DK" b="1" i="1" dirty="0" smtClean="0"/>
              <a:t>gruppernes </a:t>
            </a:r>
            <a:endParaRPr lang="da-DK" b="1" i="1" dirty="0" smtClean="0"/>
          </a:p>
          <a:p>
            <a:pPr lvl="0"/>
            <a:r>
              <a:rPr lang="da-DK" dirty="0" smtClean="0"/>
              <a:t>Brug af faglige begreber</a:t>
            </a:r>
          </a:p>
          <a:p>
            <a:pPr lvl="0"/>
            <a:r>
              <a:rPr lang="da-DK" dirty="0" smtClean="0"/>
              <a:t>Viden om forskellige politiske styreformer</a:t>
            </a:r>
          </a:p>
          <a:p>
            <a:pPr lvl="0"/>
            <a:r>
              <a:rPr lang="da-DK" dirty="0" smtClean="0"/>
              <a:t>Viden om forskellige demokratiopfattelser</a:t>
            </a:r>
          </a:p>
          <a:p>
            <a:pPr lvl="0"/>
            <a:r>
              <a:rPr lang="da-DK" dirty="0" smtClean="0"/>
              <a:t>Viden om EU's politiske indflydelse på det danske politiske system</a:t>
            </a:r>
          </a:p>
          <a:p>
            <a:pPr lvl="0"/>
            <a:r>
              <a:rPr lang="da-DK" dirty="0" smtClean="0"/>
              <a:t>Viden magt og forskellige magtformer</a:t>
            </a:r>
          </a:p>
          <a:p>
            <a:pPr lvl="0"/>
            <a:r>
              <a:rPr lang="da-DK" dirty="0" smtClean="0"/>
              <a:t>Viden om det danske politiske system</a:t>
            </a:r>
          </a:p>
          <a:p>
            <a:pPr lvl="0"/>
            <a:r>
              <a:rPr lang="da-DK" dirty="0" smtClean="0"/>
              <a:t>Viden om borgernes politiske indflydelsesmuligheder</a:t>
            </a:r>
          </a:p>
          <a:p>
            <a:pPr>
              <a:buNone/>
            </a:pPr>
            <a:r>
              <a:rPr lang="da-DK" dirty="0" smtClean="0"/>
              <a:t> </a:t>
            </a:r>
          </a:p>
          <a:p>
            <a:r>
              <a:rPr lang="da-DK" sz="4200" i="1" dirty="0" smtClean="0"/>
              <a:t>Blog-indlægget skal </a:t>
            </a:r>
            <a:r>
              <a:rPr lang="da-DK" sz="4200" i="1" dirty="0" err="1" smtClean="0"/>
              <a:t>uploades</a:t>
            </a:r>
            <a:r>
              <a:rPr lang="da-DK" sz="4200" i="1" dirty="0" smtClean="0"/>
              <a:t> på </a:t>
            </a:r>
            <a:r>
              <a:rPr lang="da-DK" sz="4200" i="1" u="sng" dirty="0" err="1" smtClean="0">
                <a:hlinkClick r:id="rId3"/>
              </a:rPr>
              <a:t>www.luksamfundetop.dk</a:t>
            </a:r>
            <a:r>
              <a:rPr lang="da-DK" sz="4200" i="1" dirty="0" smtClean="0"/>
              <a:t> under kapitel 6 i den rubrik der står blog-opgaver. Når blog-indlægget er </a:t>
            </a:r>
            <a:r>
              <a:rPr lang="da-DK" sz="4200" i="1" dirty="0" err="1" smtClean="0"/>
              <a:t>uploadet</a:t>
            </a:r>
            <a:r>
              <a:rPr lang="da-DK" sz="4200" i="1" dirty="0" smtClean="0"/>
              <a:t> har alle brugere af websiden mulighed for at læse det. 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285</Words>
  <Application>Microsoft Office PowerPoint</Application>
  <PresentationFormat>Skærmshow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8.Lektion: Er Demokratiet i Danmark i krise?</vt:lpstr>
      <vt:lpstr>8. lektion: Er det danske demokrati i krise?</vt:lpstr>
      <vt:lpstr>Blogindlæg</vt:lpstr>
      <vt:lpstr>Blog-opgaven - ”indholdet”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Levevilkår, levekår og social mobilitet i Danmark</dc:title>
  <dc:creator>Thor Banke</dc:creator>
  <cp:lastModifiedBy>pb</cp:lastModifiedBy>
  <cp:revision>73</cp:revision>
  <dcterms:created xsi:type="dcterms:W3CDTF">2008-08-26T19:15:16Z</dcterms:created>
  <dcterms:modified xsi:type="dcterms:W3CDTF">2011-01-29T22:22:37Z</dcterms:modified>
</cp:coreProperties>
</file>