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16" r:id="rId3"/>
    <p:sldId id="332" r:id="rId4"/>
    <p:sldId id="329" r:id="rId5"/>
    <p:sldId id="330" r:id="rId6"/>
    <p:sldId id="331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FD8-C7BB-4FFC-8E2A-F3BDEE1F0F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C27-996C-4157-B084-AEF43AA78F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26D-2C05-4753-84B9-688534B0116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36CC-65D2-499C-945C-2CF7DA3F0C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AC4B-7D4C-4405-949C-8950F96C96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5D0F-C4DB-41B9-BA0F-F5D8862A7C0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E61-7FDA-4947-AE16-9238AF17BE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EB6D-964D-4E48-89EB-775F5BD716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B542-B1E7-4DB7-BD51-AE5E3F7954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742-8738-47AD-B51F-A361FA7942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8A07-24B2-4A4D-9127-E7F9E533A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3731-08C9-40BF-9402-13672ED54E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.dk/Tema/Booster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3.lektion: Magt </a:t>
            </a:r>
            <a:r>
              <a:rPr lang="da-DK" dirty="0" smtClean="0"/>
              <a:t>og indflydelse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a-DK" i="1" dirty="0" smtClean="0">
                <a:solidFill>
                  <a:schemeClr val="tx1"/>
                </a:solidFill>
              </a:rPr>
              <a:t>3.Lektion </a:t>
            </a:r>
            <a:r>
              <a:rPr lang="da-DK" i="1" dirty="0" smtClean="0">
                <a:solidFill>
                  <a:schemeClr val="tx1"/>
                </a:solidFill>
              </a:rPr>
              <a:t>i undervisningsforløbet </a:t>
            </a:r>
            <a:r>
              <a:rPr lang="da-DK" b="1" i="1" dirty="0" smtClean="0">
                <a:solidFill>
                  <a:schemeClr val="tx1"/>
                </a:solidFill>
              </a:rPr>
              <a:t>”Det politiske system i Danmark” </a:t>
            </a:r>
            <a:r>
              <a:rPr lang="da-DK" i="1" dirty="0" smtClean="0">
                <a:solidFill>
                  <a:schemeClr val="tx1"/>
                </a:solidFill>
              </a:rPr>
              <a:t>baseret på kapitel 6 i bogen Luk Samfundet Op! af Brøndum &amp; Hansen, Forlaget Columbus. København 2010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da-DK" sz="3200" dirty="0" smtClean="0"/>
              <a:t>3.lektion: Magt og indflydelse - Hvordan </a:t>
            </a:r>
            <a:r>
              <a:rPr lang="da-DK" sz="3200" dirty="0" smtClean="0"/>
              <a:t>får jeg indflydelse på samfundet?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b="1" u="sng" dirty="0" smtClean="0"/>
              <a:t>Lektie til 3.lektion</a:t>
            </a:r>
            <a:r>
              <a:rPr lang="da-DK" b="1" dirty="0" smtClean="0"/>
              <a:t>: </a:t>
            </a:r>
            <a:r>
              <a:rPr lang="da-DK" dirty="0" smtClean="0"/>
              <a:t>læs side 109-112 i ”Luk</a:t>
            </a:r>
          </a:p>
          <a:p>
            <a:pPr>
              <a:buNone/>
            </a:pPr>
            <a:r>
              <a:rPr lang="da-DK" dirty="0" smtClean="0"/>
              <a:t>Samfundet</a:t>
            </a:r>
            <a:r>
              <a:rPr lang="da-DK" dirty="0" smtClean="0"/>
              <a:t> </a:t>
            </a:r>
            <a:r>
              <a:rPr lang="da-DK" dirty="0" smtClean="0"/>
              <a:t>Op!” af Brøndum og Hansen,</a:t>
            </a:r>
          </a:p>
          <a:p>
            <a:pPr>
              <a:buNone/>
            </a:pPr>
            <a:r>
              <a:rPr lang="da-DK" dirty="0" smtClean="0"/>
              <a:t>Columbus 2010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u="sng" dirty="0" smtClean="0"/>
              <a:t>Dagsorden og arbejdsformer</a:t>
            </a:r>
            <a:endParaRPr lang="da-DK" b="1" u="sng" dirty="0" smtClean="0"/>
          </a:p>
          <a:p>
            <a:r>
              <a:rPr lang="da-DK" dirty="0" smtClean="0"/>
              <a:t>Lærergennemgang af magtbegrebet og former magten kan antage</a:t>
            </a:r>
          </a:p>
          <a:p>
            <a:r>
              <a:rPr lang="da-DK" dirty="0" smtClean="0"/>
              <a:t>Øvelse </a:t>
            </a:r>
            <a:r>
              <a:rPr lang="da-DK" dirty="0" smtClean="0"/>
              <a:t>i at få indflydelse på samfundet</a:t>
            </a:r>
          </a:p>
          <a:p>
            <a:r>
              <a:rPr lang="da-DK" dirty="0" smtClean="0"/>
              <a:t>Diskussion: Hvilke magtformer er jeg udsat for?</a:t>
            </a:r>
          </a:p>
        </p:txBody>
      </p:sp>
    </p:spTree>
    <p:extLst>
      <p:ext uri="{BB962C8B-B14F-4D97-AF65-F5344CB8AC3E}">
        <p14:creationId xmlns="" xmlns:p14="http://schemas.microsoft.com/office/powerpoint/2010/main" val="2034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/>
              <a:t>Start med at lave følgende øvelse i grupper med 4 elever. Øvelsen tager ca. 35 minutter: Undersøg hvordan du og de andre i din gruppe kan få indflydelse på det samfund I lever I. Klik ind på følgende link og lad jer kort inspirere </a:t>
            </a:r>
            <a:r>
              <a:rPr lang="da-DK" u="sng" dirty="0">
                <a:hlinkClick r:id="rId2"/>
              </a:rPr>
              <a:t>http://www.dr.dk/Tema/Booster/index.htm</a:t>
            </a:r>
            <a:r>
              <a:rPr lang="da-DK" dirty="0"/>
              <a:t> Derefter laver I en kort idébrainstorm på opgaven ”hvordan kan jeg få mere indflydelse på samfundet</a:t>
            </a:r>
            <a:r>
              <a:rPr lang="da-DK" dirty="0" smtClean="0"/>
              <a:t>?” (se næste side)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2943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da-DK" dirty="0" smtClean="0"/>
              <a:t>Hvordan får jeg indflydelse?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539552" y="1549750"/>
          <a:ext cx="8352927" cy="51548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40991"/>
                <a:gridCol w="2628236"/>
                <a:gridCol w="2783700"/>
              </a:tblGrid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Ideer til hvordan man kan få mere indflydelse på samfundet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(brainstorm i gruppen)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Hvor realiserbare er disse ideer?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– Kort sagt, hvad skal der til for at gennemføre ideen – er det realistisk?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Prioritering af de ideer og som i mener det er realistisk at gennemføre således I får mere indflydelse på samfundet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38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 og diskussion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Diskussion </a:t>
            </a:r>
            <a:r>
              <a:rPr lang="da-DK" dirty="0" smtClean="0"/>
              <a:t>af gruppernes arbejde samt diskussion af følgende 2 spørgsmål om magt ud</a:t>
            </a:r>
          </a:p>
          <a:p>
            <a:pPr lvl="1"/>
            <a:r>
              <a:rPr lang="da-DK" dirty="0" smtClean="0"/>
              <a:t>Hvilke magtformer er jeg udsat for? </a:t>
            </a:r>
          </a:p>
          <a:p>
            <a:pPr lvl="1"/>
            <a:r>
              <a:rPr lang="da-DK" dirty="0" smtClean="0"/>
              <a:t>Hvordan kan jeg være mig det bevidst og ændre på det?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7727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268</Words>
  <Application>Microsoft Office PowerPoint</Application>
  <PresentationFormat>Skærmshow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3.lektion: Magt og indflydelse</vt:lpstr>
      <vt:lpstr>3.lektion: Magt og indflydelse - Hvordan får jeg indflydelse på samfundet?</vt:lpstr>
      <vt:lpstr>Dias nummer 3</vt:lpstr>
      <vt:lpstr>Øvelse</vt:lpstr>
      <vt:lpstr>Hvordan får jeg indflydelse?</vt:lpstr>
      <vt:lpstr>Opsamling og diskussion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Levevilkår, levekår og social mobilitet i Danmark</dc:title>
  <dc:creator>Thor Banke</dc:creator>
  <cp:lastModifiedBy>pb</cp:lastModifiedBy>
  <cp:revision>60</cp:revision>
  <dcterms:created xsi:type="dcterms:W3CDTF">2008-08-26T19:15:16Z</dcterms:created>
  <dcterms:modified xsi:type="dcterms:W3CDTF">2011-01-29T21:21:57Z</dcterms:modified>
</cp:coreProperties>
</file>