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0ED2-E972-4B3C-ACE0-E2D9A77BCF0B}" type="datetimeFigureOut">
              <a:rPr lang="da-DK" smtClean="0"/>
              <a:pPr/>
              <a:t>12-08-2014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CFE-8C58-4C48-87B5-F60BB1DE9BE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0ED2-E972-4B3C-ACE0-E2D9A77BCF0B}" type="datetimeFigureOut">
              <a:rPr lang="da-DK" smtClean="0"/>
              <a:pPr/>
              <a:t>12-08-2014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CFE-8C58-4C48-87B5-F60BB1DE9BE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0ED2-E972-4B3C-ACE0-E2D9A77BCF0B}" type="datetimeFigureOut">
              <a:rPr lang="da-DK" smtClean="0"/>
              <a:pPr/>
              <a:t>12-08-2014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CFE-8C58-4C48-87B5-F60BB1DE9BE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0ED2-E972-4B3C-ACE0-E2D9A77BCF0B}" type="datetimeFigureOut">
              <a:rPr lang="da-DK" smtClean="0"/>
              <a:pPr/>
              <a:t>12-08-2014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CFE-8C58-4C48-87B5-F60BB1DE9BE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0ED2-E972-4B3C-ACE0-E2D9A77BCF0B}" type="datetimeFigureOut">
              <a:rPr lang="da-DK" smtClean="0"/>
              <a:pPr/>
              <a:t>12-08-2014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CFE-8C58-4C48-87B5-F60BB1DE9BE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0ED2-E972-4B3C-ACE0-E2D9A77BCF0B}" type="datetimeFigureOut">
              <a:rPr lang="da-DK" smtClean="0"/>
              <a:pPr/>
              <a:t>12-08-2014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CFE-8C58-4C48-87B5-F60BB1DE9BE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0ED2-E972-4B3C-ACE0-E2D9A77BCF0B}" type="datetimeFigureOut">
              <a:rPr lang="da-DK" smtClean="0"/>
              <a:pPr/>
              <a:t>12-08-2014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CFE-8C58-4C48-87B5-F60BB1DE9BE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0ED2-E972-4B3C-ACE0-E2D9A77BCF0B}" type="datetimeFigureOut">
              <a:rPr lang="da-DK" smtClean="0"/>
              <a:pPr/>
              <a:t>12-08-2014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CFE-8C58-4C48-87B5-F60BB1DE9BE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0ED2-E972-4B3C-ACE0-E2D9A77BCF0B}" type="datetimeFigureOut">
              <a:rPr lang="da-DK" smtClean="0"/>
              <a:pPr/>
              <a:t>12-08-2014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CFE-8C58-4C48-87B5-F60BB1DE9BE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0ED2-E972-4B3C-ACE0-E2D9A77BCF0B}" type="datetimeFigureOut">
              <a:rPr lang="da-DK" smtClean="0"/>
              <a:pPr/>
              <a:t>12-08-2014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CFE-8C58-4C48-87B5-F60BB1DE9BE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0ED2-E972-4B3C-ACE0-E2D9A77BCF0B}" type="datetimeFigureOut">
              <a:rPr lang="da-DK" smtClean="0"/>
              <a:pPr/>
              <a:t>12-08-2014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CFE-8C58-4C48-87B5-F60BB1DE9BE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F0ED2-E972-4B3C-ACE0-E2D9A77BCF0B}" type="datetimeFigureOut">
              <a:rPr lang="da-DK" smtClean="0"/>
              <a:pPr/>
              <a:t>12-08-2014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9ECFE-8C58-4C48-87B5-F60BB1DE9BE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1656183"/>
          </a:xfrm>
        </p:spPr>
        <p:txBody>
          <a:bodyPr>
            <a:normAutofit/>
          </a:bodyPr>
          <a:lstStyle/>
          <a:p>
            <a:r>
              <a:rPr lang="da-DK" dirty="0" smtClean="0"/>
              <a:t>4. lektion: Thomas </a:t>
            </a:r>
            <a:r>
              <a:rPr lang="da-DK" dirty="0" err="1" smtClean="0"/>
              <a:t>Ziehe</a:t>
            </a:r>
            <a:r>
              <a:rPr lang="da-DK" dirty="0" smtClean="0"/>
              <a:t> og den kulturelle frisættelse</a:t>
            </a:r>
            <a:endParaRPr lang="da-DK" dirty="0"/>
          </a:p>
        </p:txBody>
      </p:sp>
      <p:sp>
        <p:nvSpPr>
          <p:cNvPr id="6" name="Undertitel 5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921768"/>
          </a:xfrm>
        </p:spPr>
        <p:txBody>
          <a:bodyPr>
            <a:normAutofit fontScale="92500" lnSpcReduction="20000"/>
          </a:bodyPr>
          <a:lstStyle/>
          <a:p>
            <a:r>
              <a:rPr lang="da-DK" i="1" dirty="0" smtClean="0">
                <a:solidFill>
                  <a:schemeClr val="tx1"/>
                </a:solidFill>
              </a:rPr>
              <a:t>4.Lektion i undervisningsforløbet ”</a:t>
            </a:r>
            <a:r>
              <a:rPr lang="da-DK" b="1" i="1" dirty="0" smtClean="0">
                <a:solidFill>
                  <a:schemeClr val="tx1"/>
                </a:solidFill>
              </a:rPr>
              <a:t>samfunds og individ</a:t>
            </a:r>
            <a:r>
              <a:rPr lang="da-DK" i="1" dirty="0" smtClean="0">
                <a:solidFill>
                  <a:schemeClr val="tx1"/>
                </a:solidFill>
              </a:rPr>
              <a:t>” baseret på kapitel 4 i</a:t>
            </a:r>
            <a:r>
              <a:rPr lang="da-DK" dirty="0" smtClean="0"/>
              <a:t> </a:t>
            </a:r>
            <a:r>
              <a:rPr lang="da-DK" i="1" dirty="0" smtClean="0">
                <a:solidFill>
                  <a:schemeClr val="tx1"/>
                </a:solidFill>
              </a:rPr>
              <a:t>bogen Luk Samfundet Op!, af Brøndum og Hansen, Columbus </a:t>
            </a:r>
            <a:r>
              <a:rPr lang="da-DK" dirty="0" smtClean="0">
                <a:solidFill>
                  <a:schemeClr val="tx1"/>
                </a:solidFill>
              </a:rPr>
              <a:t>2014 </a:t>
            </a:r>
            <a:r>
              <a:rPr lang="da-DK" dirty="0">
                <a:solidFill>
                  <a:schemeClr val="tx1"/>
                </a:solidFill>
              </a:rPr>
              <a:t>2.udg</a:t>
            </a:r>
            <a:r>
              <a:rPr lang="da-DK" dirty="0" smtClean="0"/>
              <a:t>. </a:t>
            </a:r>
            <a:endParaRPr lang="da-DK" dirty="0"/>
          </a:p>
        </p:txBody>
      </p:sp>
      <p:pic>
        <p:nvPicPr>
          <p:cNvPr id="5" name="Billede 4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4.lektion: Thomas </a:t>
            </a:r>
            <a:r>
              <a:rPr lang="da-DK" dirty="0" err="1" smtClean="0"/>
              <a:t>Ziehe</a:t>
            </a:r>
            <a:r>
              <a:rPr lang="da-DK" dirty="0" smtClean="0"/>
              <a:t> og den kulturelle frisættelse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a-DK" b="1" dirty="0" smtClean="0"/>
              <a:t>Lektien til 4.lektion</a:t>
            </a:r>
            <a:r>
              <a:rPr lang="da-DK" smtClean="0"/>
              <a:t>: </a:t>
            </a:r>
            <a:r>
              <a:rPr lang="da-DK" smtClean="0"/>
              <a:t>s.73-76 </a:t>
            </a:r>
            <a:r>
              <a:rPr lang="da-DK" dirty="0" smtClean="0"/>
              <a:t>i bogen Luk</a:t>
            </a:r>
          </a:p>
          <a:p>
            <a:pPr>
              <a:buNone/>
            </a:pPr>
            <a:r>
              <a:rPr lang="da-DK" dirty="0" smtClean="0"/>
              <a:t>Samfundet Op!, af Brøndum og Hansen,</a:t>
            </a:r>
          </a:p>
          <a:p>
            <a:pPr>
              <a:buNone/>
            </a:pPr>
            <a:r>
              <a:rPr lang="da-DK" dirty="0" smtClean="0"/>
              <a:t>Columbus 2014 2.udg.</a:t>
            </a:r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b="1" dirty="0" smtClean="0"/>
              <a:t>Dagsorden og arbejdsformer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err="1" smtClean="0"/>
              <a:t>Tjek-på-lektien-spørgsmål</a:t>
            </a:r>
            <a:endParaRPr lang="da-DK" dirty="0" smtClean="0"/>
          </a:p>
          <a:p>
            <a:pPr marL="514350" indent="-514350">
              <a:buFont typeface="+mj-lt"/>
              <a:buAutoNum type="arabicPeriod"/>
            </a:pPr>
            <a:r>
              <a:rPr lang="da-DK" dirty="0" err="1" smtClean="0"/>
              <a:t>Parøvelse</a:t>
            </a:r>
            <a:endParaRPr lang="da-DK" dirty="0" smtClean="0"/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Fremlæggelser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Fælles diskussion</a:t>
            </a:r>
            <a:endParaRPr lang="da-DK" dirty="0"/>
          </a:p>
        </p:txBody>
      </p:sp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Tjek på lektien</a:t>
            </a:r>
            <a:endParaRPr lang="da-DK" dirty="0"/>
          </a:p>
        </p:txBody>
      </p:sp>
      <p:sp>
        <p:nvSpPr>
          <p:cNvPr id="6" name="Undertitel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Hvad mener Thomas </a:t>
            </a:r>
            <a:r>
              <a:rPr lang="da-DK" dirty="0" err="1" smtClean="0"/>
              <a:t>Ziehe</a:t>
            </a:r>
            <a:r>
              <a:rPr lang="da-DK" dirty="0" smtClean="0"/>
              <a:t> med begreberne</a:t>
            </a:r>
          </a:p>
          <a:p>
            <a:pPr lvl="1"/>
            <a:r>
              <a:rPr lang="da-DK" dirty="0" smtClean="0"/>
              <a:t> kulturel frisættelse </a:t>
            </a:r>
          </a:p>
          <a:p>
            <a:pPr lvl="1"/>
            <a:r>
              <a:rPr lang="da-DK" dirty="0" smtClean="0"/>
              <a:t> formbarhed</a:t>
            </a:r>
          </a:p>
          <a:p>
            <a:pPr lvl="1"/>
            <a:r>
              <a:rPr lang="da-DK" dirty="0" err="1" smtClean="0"/>
              <a:t>subjektivisering</a:t>
            </a:r>
            <a:r>
              <a:rPr lang="da-DK" dirty="0" smtClean="0"/>
              <a:t> </a:t>
            </a:r>
          </a:p>
          <a:p>
            <a:pPr lvl="1"/>
            <a:r>
              <a:rPr lang="da-DK" dirty="0" err="1" smtClean="0"/>
              <a:t>ontologisering</a:t>
            </a:r>
            <a:r>
              <a:rPr lang="da-DK" dirty="0" smtClean="0"/>
              <a:t> og </a:t>
            </a:r>
          </a:p>
          <a:p>
            <a:pPr lvl="1"/>
            <a:r>
              <a:rPr lang="da-DK" dirty="0" smtClean="0"/>
              <a:t>potensering’?</a:t>
            </a:r>
            <a:endParaRPr lang="da-DK" dirty="0"/>
          </a:p>
        </p:txBody>
      </p:sp>
      <p:pic>
        <p:nvPicPr>
          <p:cNvPr id="5" name="Billede 4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r>
              <a:rPr lang="da-DK" dirty="0" err="1" smtClean="0"/>
              <a:t>Parøvelse</a:t>
            </a:r>
            <a:endParaRPr lang="da-DK" dirty="0"/>
          </a:p>
        </p:txBody>
      </p:sp>
      <p:sp>
        <p:nvSpPr>
          <p:cNvPr id="6" name="Undertitel 5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2353816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da-DK" dirty="0" smtClean="0"/>
              <a:t>Undersøg hinandens </a:t>
            </a:r>
            <a:r>
              <a:rPr lang="da-DK" dirty="0" err="1" smtClean="0"/>
              <a:t>Facebook-profiler</a:t>
            </a:r>
            <a:r>
              <a:rPr lang="da-DK" dirty="0" smtClean="0"/>
              <a:t> og kig efter spor af henholdsvis ’</a:t>
            </a:r>
            <a:r>
              <a:rPr lang="da-DK" dirty="0" err="1" smtClean="0"/>
              <a:t>subjektivisering</a:t>
            </a:r>
            <a:r>
              <a:rPr lang="da-DK" dirty="0" smtClean="0"/>
              <a:t>’, ’</a:t>
            </a:r>
            <a:r>
              <a:rPr lang="da-DK" dirty="0" err="1" smtClean="0"/>
              <a:t>ontologisering</a:t>
            </a:r>
            <a:r>
              <a:rPr lang="da-DK" dirty="0" smtClean="0"/>
              <a:t>’ og ’potensering’</a:t>
            </a:r>
          </a:p>
          <a:p>
            <a:pPr>
              <a:buFontTx/>
              <a:buChar char="-"/>
            </a:pPr>
            <a:r>
              <a:rPr lang="da-DK" dirty="0" smtClean="0"/>
              <a:t>I kan også vælge at lede efter spor af ’</a:t>
            </a:r>
            <a:r>
              <a:rPr lang="da-DK" dirty="0" err="1" smtClean="0"/>
              <a:t>subjektivisering</a:t>
            </a:r>
            <a:r>
              <a:rPr lang="da-DK" dirty="0" smtClean="0"/>
              <a:t>’, ’</a:t>
            </a:r>
            <a:r>
              <a:rPr lang="da-DK" dirty="0" err="1" smtClean="0"/>
              <a:t>ontologisering</a:t>
            </a:r>
            <a:r>
              <a:rPr lang="da-DK" dirty="0" smtClean="0"/>
              <a:t>’ og ’potensering’ på </a:t>
            </a:r>
            <a:r>
              <a:rPr lang="da-DK" dirty="0" err="1" smtClean="0"/>
              <a:t>www.youtube.com</a:t>
            </a:r>
            <a:endParaRPr lang="da-DK" dirty="0"/>
          </a:p>
        </p:txBody>
      </p:sp>
      <p:pic>
        <p:nvPicPr>
          <p:cNvPr id="5" name="Billede 4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r>
              <a:rPr lang="da-DK" dirty="0" smtClean="0"/>
              <a:t>Fremlæggelser</a:t>
            </a:r>
            <a:endParaRPr lang="da-DK" dirty="0"/>
          </a:p>
        </p:txBody>
      </p:sp>
      <p:sp>
        <p:nvSpPr>
          <p:cNvPr id="6" name="Und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a-DK" dirty="0" smtClean="0"/>
              <a:t>Udvalgte elever fremlægger</a:t>
            </a:r>
            <a:endParaRPr lang="da-DK" dirty="0"/>
          </a:p>
        </p:txBody>
      </p:sp>
      <p:pic>
        <p:nvPicPr>
          <p:cNvPr id="5" name="Billede 4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Fælles diskussion</a:t>
            </a:r>
            <a:endParaRPr lang="da-DK" dirty="0"/>
          </a:p>
        </p:txBody>
      </p:sp>
      <p:sp>
        <p:nvSpPr>
          <p:cNvPr id="6" name="Undertitel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Politiker-videoer fra temaet ’ungepolitik’ hentet på www.luksamfundetop.dk</a:t>
            </a:r>
          </a:p>
          <a:p>
            <a:pPr>
              <a:buFontTx/>
              <a:buChar char="-"/>
            </a:pPr>
            <a:r>
              <a:rPr lang="da-DK" dirty="0" smtClean="0"/>
              <a:t>Hvilke temaer har politikerne på dagsordenen? Kan man fx se spor af de politiske ideologier i politikernes udmeldinger?</a:t>
            </a:r>
          </a:p>
          <a:p>
            <a:pPr>
              <a:buFontTx/>
              <a:buChar char="-"/>
            </a:pPr>
            <a:r>
              <a:rPr lang="da-DK" dirty="0" smtClean="0"/>
              <a:t>Diskutér om </a:t>
            </a:r>
            <a:r>
              <a:rPr lang="da-DK" dirty="0" err="1" smtClean="0"/>
              <a:t>DF’s</a:t>
            </a:r>
            <a:r>
              <a:rPr lang="da-DK" dirty="0" smtClean="0"/>
              <a:t> forslag om ”mentorordninger’ for utilpassede unge er en god idé eller en dødssejler  </a:t>
            </a:r>
            <a:endParaRPr lang="da-DK" dirty="0"/>
          </a:p>
        </p:txBody>
      </p:sp>
      <p:pic>
        <p:nvPicPr>
          <p:cNvPr id="5" name="Billede 4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Skærmshow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Kontortema</vt:lpstr>
      <vt:lpstr>4. lektion: Thomas Ziehe og den kulturelle frisættelse</vt:lpstr>
      <vt:lpstr>4.lektion: Thomas Ziehe og den kulturelle frisættelse</vt:lpstr>
      <vt:lpstr>Tjek på lektien</vt:lpstr>
      <vt:lpstr>Parøvelse</vt:lpstr>
      <vt:lpstr>Fremlæggelser</vt:lpstr>
      <vt:lpstr>Fælles diskussion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pb</dc:creator>
  <cp:lastModifiedBy>Peter Brøndum</cp:lastModifiedBy>
  <cp:revision>5</cp:revision>
  <dcterms:created xsi:type="dcterms:W3CDTF">2011-01-26T09:15:53Z</dcterms:created>
  <dcterms:modified xsi:type="dcterms:W3CDTF">2014-08-12T06:07:07Z</dcterms:modified>
</cp:coreProperties>
</file>