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57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53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75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0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88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16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85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253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7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9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CDC3-249D-4F4B-9438-0B1E80881A22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FD88-74D9-4AF8-941C-15932FA41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2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3.lektion:”Ud i lokalsamfundet”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3.Lektion i undervisningsforløbet ”Danmark i verden” baseret på kapitel 2 i bogen Luk Samfundet Op!, af Brøndum og Hansen, Columbus </a:t>
            </a:r>
            <a:r>
              <a:rPr lang="da-DK" dirty="0" smtClean="0">
                <a:solidFill>
                  <a:schemeClr val="tx1"/>
                </a:solidFill>
              </a:rPr>
              <a:t>2014 2.udg.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3.lektion: Ud i lokalsamfundet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27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b="1" dirty="0" smtClean="0"/>
              <a:t>Lektien til 3. lektion</a:t>
            </a:r>
            <a:r>
              <a:rPr lang="da-DK" dirty="0" smtClean="0"/>
              <a:t>: Kapitel 2 i Luk Samfundet</a:t>
            </a:r>
          </a:p>
          <a:p>
            <a:pPr>
              <a:buNone/>
            </a:pPr>
            <a:r>
              <a:rPr lang="da-DK" dirty="0" smtClean="0"/>
              <a:t>Op af Brøndum og Hansen, Columbus </a:t>
            </a:r>
            <a:r>
              <a:rPr lang="da-DK" dirty="0" smtClean="0"/>
              <a:t>2014</a:t>
            </a:r>
          </a:p>
          <a:p>
            <a:pPr>
              <a:buNone/>
            </a:pPr>
            <a:r>
              <a:rPr lang="da-DK" dirty="0" smtClean="0"/>
              <a:t>2.udg. Og side </a:t>
            </a:r>
            <a:r>
              <a:rPr lang="da-DK" dirty="0" smtClean="0"/>
              <a:t>32-33 i Geert </a:t>
            </a:r>
            <a:r>
              <a:rPr lang="da-DK" dirty="0" err="1" smtClean="0"/>
              <a:t>A.Nielsen</a:t>
            </a:r>
            <a:r>
              <a:rPr lang="da-DK" dirty="0" smtClean="0"/>
              <a:t> &amp; </a:t>
            </a:r>
            <a:r>
              <a:rPr lang="da-DK" dirty="0" smtClean="0"/>
              <a:t>Karen</a:t>
            </a:r>
          </a:p>
          <a:p>
            <a:pPr>
              <a:buNone/>
            </a:pPr>
            <a:r>
              <a:rPr lang="da-DK" dirty="0" smtClean="0"/>
              <a:t>Schmedes</a:t>
            </a:r>
            <a:r>
              <a:rPr lang="da-DK" dirty="0"/>
              <a:t> </a:t>
            </a:r>
            <a:r>
              <a:rPr lang="da-DK" dirty="0" smtClean="0"/>
              <a:t>Bog</a:t>
            </a:r>
            <a:r>
              <a:rPr lang="da-DK" i="1" dirty="0" smtClean="0"/>
              <a:t> </a:t>
            </a:r>
            <a:r>
              <a:rPr lang="da-DK" i="1" dirty="0" smtClean="0"/>
              <a:t>”</a:t>
            </a:r>
            <a:r>
              <a:rPr lang="da-DK" i="1" dirty="0" err="1" smtClean="0"/>
              <a:t>Kulturforståelse”.</a:t>
            </a:r>
            <a:r>
              <a:rPr lang="da-DK" dirty="0" err="1" smtClean="0"/>
              <a:t>Columbus</a:t>
            </a:r>
            <a:r>
              <a:rPr lang="da-DK" dirty="0" smtClean="0"/>
              <a:t> 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2009</a:t>
            </a:r>
            <a:endParaRPr lang="da-DK" dirty="0" smtClean="0"/>
          </a:p>
          <a:p>
            <a:pPr>
              <a:buNone/>
            </a:pPr>
            <a:r>
              <a:rPr lang="da-DK" sz="3000" b="1" dirty="0" smtClean="0"/>
              <a:t>Dagsorden </a:t>
            </a:r>
            <a:r>
              <a:rPr lang="da-DK" sz="3000" b="1" dirty="0" smtClean="0"/>
              <a:t>og arbejdsformer</a:t>
            </a:r>
          </a:p>
          <a:p>
            <a:pPr>
              <a:buFontTx/>
              <a:buChar char="-"/>
            </a:pPr>
            <a:r>
              <a:rPr lang="da-DK" sz="3000" dirty="0" smtClean="0"/>
              <a:t>Produktion af materiale </a:t>
            </a:r>
          </a:p>
          <a:p>
            <a:pPr>
              <a:buFontTx/>
              <a:buChar char="-"/>
            </a:pPr>
            <a:r>
              <a:rPr lang="da-DK" sz="3000" dirty="0" smtClean="0"/>
              <a:t>Løgdiagrammet</a:t>
            </a:r>
            <a:endParaRPr lang="da-DK" sz="3000" dirty="0" smtClean="0"/>
          </a:p>
          <a:p>
            <a:pPr>
              <a:buFontTx/>
              <a:buChar char="-"/>
            </a:pPr>
            <a:r>
              <a:rPr lang="da-DK" sz="3000" dirty="0" smtClean="0"/>
              <a:t>Krav til produkterne</a:t>
            </a:r>
            <a:endParaRPr lang="da-DK" sz="3000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Løgdiagrammet</a:t>
            </a:r>
            <a:r>
              <a:rPr lang="da-DK" b="1" dirty="0" smtClean="0"/>
              <a:t> </a:t>
            </a:r>
            <a:endParaRPr lang="da-DK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4711253" cy="47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5508104" y="170080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/>
              <a:t>Løgdiagrammet</a:t>
            </a:r>
            <a:r>
              <a:rPr lang="da-DK" sz="2400" dirty="0" smtClean="0"/>
              <a:t> er en </a:t>
            </a:r>
            <a:r>
              <a:rPr lang="da-DK" sz="2400" i="1" dirty="0" smtClean="0"/>
              <a:t>metode </a:t>
            </a:r>
            <a:r>
              <a:rPr lang="da-DK" sz="2400" dirty="0" smtClean="0"/>
              <a:t>til analyse af enhver kultur, der kan ’måle’ hvordan en kultur kommer til udtryk.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Symboler, helte ritualer og værdier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dirty="0" smtClean="0"/>
              <a:t>	</a:t>
            </a:r>
            <a:r>
              <a:rPr lang="da-DK" b="1" dirty="0" smtClean="0"/>
              <a:t>1 Symboler: </a:t>
            </a:r>
            <a:r>
              <a:rPr lang="da-DK" dirty="0" smtClean="0"/>
              <a:t>I bred forstand er det ord. Artefakter og </a:t>
            </a:r>
            <a:r>
              <a:rPr lang="da-DK" dirty="0" err="1" smtClean="0"/>
              <a:t>non-verbal</a:t>
            </a:r>
            <a:r>
              <a:rPr lang="da-DK" dirty="0" smtClean="0"/>
              <a:t> adfærd. (fx flag, klædedragt, sange mv.)</a:t>
            </a:r>
          </a:p>
          <a:p>
            <a:pPr>
              <a:buNone/>
            </a:pPr>
            <a:r>
              <a:rPr lang="da-DK" b="1" dirty="0" smtClean="0"/>
              <a:t>	2 Helte: </a:t>
            </a:r>
            <a:r>
              <a:rPr lang="da-DK" dirty="0" smtClean="0"/>
              <a:t>Nutidige eller tidligere helte, der repræsenterer noget der har stor værdi i en kultur (H.C. Andersen, Michael Laudrup mv.)</a:t>
            </a:r>
          </a:p>
          <a:p>
            <a:pPr>
              <a:buNone/>
            </a:pPr>
            <a:r>
              <a:rPr lang="da-DK" b="1" dirty="0" smtClean="0"/>
              <a:t>	3 Ritualer: </a:t>
            </a:r>
            <a:r>
              <a:rPr lang="da-DK" dirty="0" smtClean="0"/>
              <a:t>Kulturens kollektive aktiviteter. Fx en måde som vi hilser på hinanden. Den måde vi spiser og holder møder. </a:t>
            </a:r>
          </a:p>
          <a:p>
            <a:pPr>
              <a:buNone/>
            </a:pPr>
            <a:r>
              <a:rPr lang="da-DK" b="1" dirty="0" smtClean="0"/>
              <a:t>	4 Værdier: </a:t>
            </a:r>
            <a:r>
              <a:rPr lang="da-DK" dirty="0" smtClean="0"/>
              <a:t>Det at ’vi’ danskere foretrækker noget frem for noget andet!  Det der er </a:t>
            </a:r>
            <a:r>
              <a:rPr lang="da-DK" i="1" dirty="0" smtClean="0"/>
              <a:t>normalt</a:t>
            </a:r>
            <a:r>
              <a:rPr lang="da-DK" dirty="0" smtClean="0"/>
              <a:t>. Skønhedsritualer med mere.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Office PowerPoint</Application>
  <PresentationFormat>Skærmshow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3.lektion:”Ud i lokalsamfundet”</vt:lpstr>
      <vt:lpstr>3.lektion: Ud i lokalsamfundet  </vt:lpstr>
      <vt:lpstr>Løgdiagrammet </vt:lpstr>
      <vt:lpstr>Symboler, helte ritualer og værdier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3.lektion:”Ud i lokalsamfundet”</dc:title>
  <dc:creator>Peter Brøndum</dc:creator>
  <cp:lastModifiedBy>Peter Brøndum</cp:lastModifiedBy>
  <cp:revision>1</cp:revision>
  <dcterms:created xsi:type="dcterms:W3CDTF">2014-08-08T11:29:02Z</dcterms:created>
  <dcterms:modified xsi:type="dcterms:W3CDTF">2014-08-08T11:30:50Z</dcterms:modified>
</cp:coreProperties>
</file>